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54" d="100"/>
          <a:sy n="154" d="100"/>
        </p:scale>
        <p:origin x="-114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D7A9BF-5124-594E-8628-49FD3FAA53B1}" type="datetime1">
              <a:rPr lang="de-DE"/>
              <a:pPr>
                <a:defRPr/>
              </a:pPr>
              <a:t>20.02.2015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DEB51E-0C40-5646-8566-3E52D36275F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02407B-D99F-5F4A-9AE2-9CBBBD0A8952}" type="datetime1">
              <a:rPr lang="de-DE"/>
              <a:pPr>
                <a:defRPr/>
              </a:pPr>
              <a:t>20.02.2015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C71CF0-DC17-4449-BEF9-2F15B33AFEB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16D8B5-1D72-4847-81B9-C3B39C161475}" type="datetime1">
              <a:rPr lang="de-DE"/>
              <a:pPr>
                <a:defRPr/>
              </a:pPr>
              <a:t>20.02.2015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9BC09A-0875-B047-8090-26B86E5473C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C8B0FC-30B7-CD44-BF72-1B7AFA9A2034}" type="datetime1">
              <a:rPr lang="de-DE"/>
              <a:pPr>
                <a:defRPr/>
              </a:pPr>
              <a:t>20.02.2015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9D553-891E-454D-9830-2C65A23CD88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8690B1-B6E2-1249-9671-C829FBF34EBE}" type="datetime1">
              <a:rPr lang="de-DE"/>
              <a:pPr>
                <a:defRPr/>
              </a:pPr>
              <a:t>20.02.2015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0B93A2-1754-934B-A5BD-1D8B48CEFA9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397949-0716-3845-AD2F-65C90629EE52}" type="datetime1">
              <a:rPr lang="de-DE"/>
              <a:pPr>
                <a:defRPr/>
              </a:pPr>
              <a:t>20.02.2015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A60A5D-939E-474A-9B09-E0201E33B4B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984C7C-3686-B84F-A72C-9B5028400C1C}" type="datetime1">
              <a:rPr lang="de-DE"/>
              <a:pPr>
                <a:defRPr/>
              </a:pPr>
              <a:t>20.02.2015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2FAD5D-9364-A84A-97BB-FA66A579D83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83B1B7-5A3F-A04E-B1A3-6A6B8B425CC0}" type="datetime1">
              <a:rPr lang="de-DE"/>
              <a:pPr>
                <a:defRPr/>
              </a:pPr>
              <a:t>20.02.2015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052163-2232-8443-A6A6-0BF9E7E3E95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3178D0-5185-6947-B7EF-880F882E1107}" type="datetime1">
              <a:rPr lang="de-DE"/>
              <a:pPr>
                <a:defRPr/>
              </a:pPr>
              <a:t>20.02.2015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E8967C-9633-0847-BF34-22E80D1FBF9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F89666-C178-2B42-916D-B6BF9583A9B2}" type="datetime1">
              <a:rPr lang="de-DE"/>
              <a:pPr>
                <a:defRPr/>
              </a:pPr>
              <a:t>20.02.2015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4AD814-CB23-D24F-AB4C-DC67A865F7E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A47BA9-7DFF-D644-91BE-49AE1286A28F}" type="datetime1">
              <a:rPr lang="de-DE"/>
              <a:pPr>
                <a:defRPr/>
              </a:pPr>
              <a:t>20.02.2015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390F1-F4BA-994A-A925-A85962391E1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Mastertitelformat bearbeiten</a:t>
            </a:r>
            <a:endParaRPr lang="de-DE"/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Mastertextformat bearbeiten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3"/>
            <a:r>
              <a:rPr lang="en-US"/>
              <a:t>Vierte Ebene</a:t>
            </a:r>
          </a:p>
          <a:p>
            <a:pPr lvl="4"/>
            <a:r>
              <a:rPr lang="en-US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3655582-344C-694A-8394-8D22773135BF}" type="datetime1">
              <a:rPr lang="de-DE"/>
              <a:pPr>
                <a:defRPr/>
              </a:pPr>
              <a:t>20.02.2015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CC2BE18-DD58-5E45-8FFF-C6D025231EE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mtClean="0"/>
              <a:t>Quisque libero metus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 fontScale="25000" lnSpcReduction="20000"/>
          </a:bodyPr>
          <a:lstStyle/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de-DE" dirty="0" err="1" smtClean="0">
                <a:ea typeface="+mn-ea"/>
                <a:cs typeface="+mn-cs"/>
              </a:rPr>
              <a:t>Quisque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libero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metus</a:t>
            </a:r>
            <a:r>
              <a:rPr lang="de-DE" dirty="0" smtClean="0">
                <a:ea typeface="+mn-ea"/>
                <a:cs typeface="+mn-cs"/>
              </a:rPr>
              <a:t>, </a:t>
            </a:r>
            <a:r>
              <a:rPr lang="de-DE" dirty="0" err="1" smtClean="0">
                <a:ea typeface="+mn-ea"/>
                <a:cs typeface="+mn-cs"/>
              </a:rPr>
              <a:t>condimentum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nec</a:t>
            </a:r>
            <a:r>
              <a:rPr lang="de-DE" dirty="0" smtClean="0">
                <a:ea typeface="+mn-ea"/>
                <a:cs typeface="+mn-cs"/>
              </a:rPr>
              <a:t>, </a:t>
            </a:r>
            <a:r>
              <a:rPr lang="de-DE" dirty="0" err="1" smtClean="0">
                <a:ea typeface="+mn-ea"/>
                <a:cs typeface="+mn-cs"/>
              </a:rPr>
              <a:t>tempor</a:t>
            </a:r>
            <a:r>
              <a:rPr lang="de-DE" dirty="0" smtClean="0">
                <a:ea typeface="+mn-ea"/>
                <a:cs typeface="+mn-cs"/>
              </a:rPr>
              <a:t> a, </a:t>
            </a:r>
            <a:r>
              <a:rPr lang="de-DE" dirty="0" err="1" smtClean="0">
                <a:ea typeface="+mn-ea"/>
                <a:cs typeface="+mn-cs"/>
              </a:rPr>
              <a:t>commodo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mollis</a:t>
            </a:r>
            <a:r>
              <a:rPr lang="de-DE" dirty="0" smtClean="0">
                <a:ea typeface="+mn-ea"/>
                <a:cs typeface="+mn-cs"/>
              </a:rPr>
              <a:t>, magna. </a:t>
            </a:r>
            <a:r>
              <a:rPr lang="de-DE" dirty="0" err="1" smtClean="0">
                <a:ea typeface="+mn-ea"/>
                <a:cs typeface="+mn-cs"/>
              </a:rPr>
              <a:t>Nullam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quis</a:t>
            </a:r>
            <a:r>
              <a:rPr lang="de-DE" dirty="0" smtClean="0">
                <a:ea typeface="+mn-ea"/>
                <a:cs typeface="+mn-cs"/>
              </a:rPr>
              <a:t> ante. </a:t>
            </a:r>
            <a:r>
              <a:rPr lang="de-DE" dirty="0" err="1" smtClean="0">
                <a:ea typeface="+mn-ea"/>
                <a:cs typeface="+mn-cs"/>
              </a:rPr>
              <a:t>Aenean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vulputate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eleifend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tellus</a:t>
            </a:r>
            <a:r>
              <a:rPr lang="de-DE" dirty="0" smtClean="0">
                <a:ea typeface="+mn-ea"/>
                <a:cs typeface="+mn-cs"/>
              </a:rPr>
              <a:t>. </a:t>
            </a:r>
            <a:r>
              <a:rPr lang="de-DE" dirty="0" err="1" smtClean="0">
                <a:ea typeface="+mn-ea"/>
                <a:cs typeface="+mn-cs"/>
              </a:rPr>
              <a:t>Duis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vel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nibh</a:t>
            </a:r>
            <a:r>
              <a:rPr lang="de-DE" dirty="0" smtClean="0">
                <a:ea typeface="+mn-ea"/>
                <a:cs typeface="+mn-cs"/>
              </a:rPr>
              <a:t> at </a:t>
            </a:r>
            <a:r>
              <a:rPr lang="de-DE" dirty="0" err="1" smtClean="0">
                <a:ea typeface="+mn-ea"/>
                <a:cs typeface="+mn-cs"/>
              </a:rPr>
              <a:t>velit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scelerisque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suscipit</a:t>
            </a:r>
            <a:r>
              <a:rPr lang="de-DE" dirty="0" smtClean="0">
                <a:ea typeface="+mn-ea"/>
                <a:cs typeface="+mn-cs"/>
              </a:rPr>
              <a:t>. In </a:t>
            </a:r>
            <a:r>
              <a:rPr lang="de-DE" dirty="0" err="1" smtClean="0">
                <a:ea typeface="+mn-ea"/>
                <a:cs typeface="+mn-cs"/>
              </a:rPr>
              <a:t>dui</a:t>
            </a:r>
            <a:r>
              <a:rPr lang="de-DE" dirty="0" smtClean="0">
                <a:ea typeface="+mn-ea"/>
                <a:cs typeface="+mn-cs"/>
              </a:rPr>
              <a:t> magna, </a:t>
            </a:r>
            <a:r>
              <a:rPr lang="de-DE" dirty="0" err="1" smtClean="0">
                <a:ea typeface="+mn-ea"/>
                <a:cs typeface="+mn-cs"/>
              </a:rPr>
              <a:t>posuere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eget</a:t>
            </a:r>
            <a:r>
              <a:rPr lang="de-DE" dirty="0" smtClean="0">
                <a:ea typeface="+mn-ea"/>
                <a:cs typeface="+mn-cs"/>
              </a:rPr>
              <a:t>, </a:t>
            </a:r>
            <a:r>
              <a:rPr lang="de-DE" dirty="0" err="1" smtClean="0">
                <a:ea typeface="+mn-ea"/>
                <a:cs typeface="+mn-cs"/>
              </a:rPr>
              <a:t>vestibulum</a:t>
            </a:r>
            <a:r>
              <a:rPr lang="de-DE" dirty="0" smtClean="0">
                <a:ea typeface="+mn-ea"/>
                <a:cs typeface="+mn-cs"/>
              </a:rPr>
              <a:t> et, </a:t>
            </a:r>
            <a:r>
              <a:rPr lang="de-DE" dirty="0" err="1" smtClean="0">
                <a:ea typeface="+mn-ea"/>
                <a:cs typeface="+mn-cs"/>
              </a:rPr>
              <a:t>tempor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auctor</a:t>
            </a:r>
            <a:r>
              <a:rPr lang="de-DE" dirty="0" smtClean="0">
                <a:ea typeface="+mn-ea"/>
                <a:cs typeface="+mn-cs"/>
              </a:rPr>
              <a:t>, </a:t>
            </a:r>
            <a:r>
              <a:rPr lang="de-DE" dirty="0" err="1" smtClean="0">
                <a:ea typeface="+mn-ea"/>
                <a:cs typeface="+mn-cs"/>
              </a:rPr>
              <a:t>justo</a:t>
            </a:r>
            <a:r>
              <a:rPr lang="de-DE" dirty="0" smtClean="0">
                <a:ea typeface="+mn-ea"/>
                <a:cs typeface="+mn-cs"/>
              </a:rPr>
              <a:t>.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endParaRPr lang="de-DE" dirty="0" smtClean="0">
              <a:ea typeface="+mn-ea"/>
              <a:cs typeface="+mn-cs"/>
            </a:endParaRP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de-DE" dirty="0" err="1" smtClean="0">
                <a:ea typeface="+mn-ea"/>
                <a:cs typeface="+mn-cs"/>
              </a:rPr>
              <a:t>Etiam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ut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purus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mattis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mauris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sodales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aliquam</a:t>
            </a:r>
            <a:r>
              <a:rPr lang="de-DE" dirty="0" smtClean="0">
                <a:ea typeface="+mn-ea"/>
                <a:cs typeface="+mn-cs"/>
              </a:rPr>
              <a:t>. </a:t>
            </a:r>
            <a:r>
              <a:rPr lang="de-DE" dirty="0" err="1" smtClean="0">
                <a:ea typeface="+mn-ea"/>
                <a:cs typeface="+mn-cs"/>
              </a:rPr>
              <a:t>Donec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pede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justo</a:t>
            </a:r>
            <a:r>
              <a:rPr lang="de-DE" dirty="0" smtClean="0">
                <a:ea typeface="+mn-ea"/>
                <a:cs typeface="+mn-cs"/>
              </a:rPr>
              <a:t>, </a:t>
            </a:r>
            <a:r>
              <a:rPr lang="de-DE" dirty="0" err="1" smtClean="0">
                <a:ea typeface="+mn-ea"/>
                <a:cs typeface="+mn-cs"/>
              </a:rPr>
              <a:t>fringilla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vel</a:t>
            </a:r>
            <a:r>
              <a:rPr lang="de-DE" dirty="0" smtClean="0">
                <a:ea typeface="+mn-ea"/>
                <a:cs typeface="+mn-cs"/>
              </a:rPr>
              <a:t>, </a:t>
            </a:r>
            <a:r>
              <a:rPr lang="de-DE" dirty="0" err="1" smtClean="0">
                <a:ea typeface="+mn-ea"/>
                <a:cs typeface="+mn-cs"/>
              </a:rPr>
              <a:t>aliquet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nec</a:t>
            </a:r>
            <a:r>
              <a:rPr lang="de-DE" dirty="0" smtClean="0">
                <a:ea typeface="+mn-ea"/>
                <a:cs typeface="+mn-cs"/>
              </a:rPr>
              <a:t>, </a:t>
            </a:r>
            <a:r>
              <a:rPr lang="de-DE" dirty="0" err="1" smtClean="0">
                <a:ea typeface="+mn-ea"/>
                <a:cs typeface="+mn-cs"/>
              </a:rPr>
              <a:t>vulputate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eget</a:t>
            </a:r>
            <a:r>
              <a:rPr lang="de-DE" dirty="0" smtClean="0">
                <a:ea typeface="+mn-ea"/>
                <a:cs typeface="+mn-cs"/>
              </a:rPr>
              <a:t>, </a:t>
            </a:r>
            <a:r>
              <a:rPr lang="de-DE" dirty="0" err="1" smtClean="0">
                <a:ea typeface="+mn-ea"/>
                <a:cs typeface="+mn-cs"/>
              </a:rPr>
              <a:t>arcu</a:t>
            </a:r>
            <a:r>
              <a:rPr lang="de-DE" dirty="0" smtClean="0">
                <a:ea typeface="+mn-ea"/>
                <a:cs typeface="+mn-cs"/>
              </a:rPr>
              <a:t>. </a:t>
            </a:r>
            <a:r>
              <a:rPr lang="de-DE" dirty="0" err="1" smtClean="0">
                <a:ea typeface="+mn-ea"/>
                <a:cs typeface="+mn-cs"/>
              </a:rPr>
              <a:t>Nulla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facilisi</a:t>
            </a:r>
            <a:r>
              <a:rPr lang="de-DE" dirty="0" smtClean="0">
                <a:ea typeface="+mn-ea"/>
                <a:cs typeface="+mn-cs"/>
              </a:rPr>
              <a:t>. </a:t>
            </a:r>
            <a:r>
              <a:rPr lang="de-DE" dirty="0" err="1" smtClean="0">
                <a:ea typeface="+mn-ea"/>
                <a:cs typeface="+mn-cs"/>
              </a:rPr>
              <a:t>Vivamus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quis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mi</a:t>
            </a:r>
            <a:r>
              <a:rPr lang="de-DE" dirty="0" smtClean="0">
                <a:ea typeface="+mn-ea"/>
                <a:cs typeface="+mn-cs"/>
              </a:rPr>
              <a:t>. </a:t>
            </a:r>
            <a:r>
              <a:rPr lang="de-DE" dirty="0" err="1" smtClean="0">
                <a:ea typeface="+mn-ea"/>
                <a:cs typeface="+mn-cs"/>
              </a:rPr>
              <a:t>Fusce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fermentum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odio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nec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arcu</a:t>
            </a:r>
            <a:r>
              <a:rPr lang="de-DE" dirty="0" smtClean="0">
                <a:ea typeface="+mn-ea"/>
                <a:cs typeface="+mn-cs"/>
              </a:rPr>
              <a:t>.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endParaRPr lang="de-DE" dirty="0" smtClean="0">
              <a:ea typeface="+mn-ea"/>
              <a:cs typeface="+mn-cs"/>
            </a:endParaRP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de-DE" dirty="0" smtClean="0">
                <a:ea typeface="+mn-ea"/>
                <a:cs typeface="+mn-cs"/>
              </a:rPr>
              <a:t>Morbi </a:t>
            </a:r>
            <a:r>
              <a:rPr lang="de-DE" dirty="0" err="1" smtClean="0">
                <a:ea typeface="+mn-ea"/>
                <a:cs typeface="+mn-cs"/>
              </a:rPr>
              <a:t>nec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metus</a:t>
            </a:r>
            <a:r>
              <a:rPr lang="de-DE" dirty="0" smtClean="0">
                <a:ea typeface="+mn-ea"/>
                <a:cs typeface="+mn-cs"/>
              </a:rPr>
              <a:t>. </a:t>
            </a:r>
            <a:r>
              <a:rPr lang="de-DE" dirty="0" err="1" smtClean="0">
                <a:ea typeface="+mn-ea"/>
                <a:cs typeface="+mn-cs"/>
              </a:rPr>
              <a:t>Sed</a:t>
            </a:r>
            <a:r>
              <a:rPr lang="de-DE" dirty="0" smtClean="0">
                <a:ea typeface="+mn-ea"/>
                <a:cs typeface="+mn-cs"/>
              </a:rPr>
              <a:t> in </a:t>
            </a:r>
            <a:r>
              <a:rPr lang="de-DE" dirty="0" err="1" smtClean="0">
                <a:ea typeface="+mn-ea"/>
                <a:cs typeface="+mn-cs"/>
              </a:rPr>
              <a:t>libero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ut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nibh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placerat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accumsan</a:t>
            </a:r>
            <a:r>
              <a:rPr lang="de-DE" dirty="0" smtClean="0">
                <a:ea typeface="+mn-ea"/>
                <a:cs typeface="+mn-cs"/>
              </a:rPr>
              <a:t>. </a:t>
            </a:r>
            <a:r>
              <a:rPr lang="de-DE" dirty="0" err="1" smtClean="0">
                <a:ea typeface="+mn-ea"/>
                <a:cs typeface="+mn-cs"/>
              </a:rPr>
              <a:t>Pellentesque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habitant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morbi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tristique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senectus</a:t>
            </a:r>
            <a:r>
              <a:rPr lang="de-DE" dirty="0" smtClean="0">
                <a:ea typeface="+mn-ea"/>
                <a:cs typeface="+mn-cs"/>
              </a:rPr>
              <a:t> et </a:t>
            </a:r>
            <a:r>
              <a:rPr lang="de-DE" dirty="0" err="1" smtClean="0">
                <a:ea typeface="+mn-ea"/>
                <a:cs typeface="+mn-cs"/>
              </a:rPr>
              <a:t>netus</a:t>
            </a:r>
            <a:r>
              <a:rPr lang="de-DE" dirty="0" smtClean="0">
                <a:ea typeface="+mn-ea"/>
                <a:cs typeface="+mn-cs"/>
              </a:rPr>
              <a:t> et </a:t>
            </a:r>
            <a:r>
              <a:rPr lang="de-DE" dirty="0" err="1" smtClean="0">
                <a:ea typeface="+mn-ea"/>
                <a:cs typeface="+mn-cs"/>
              </a:rPr>
              <a:t>malesuada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fames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ac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turpis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egestas</a:t>
            </a:r>
            <a:r>
              <a:rPr lang="de-DE" dirty="0" smtClean="0">
                <a:ea typeface="+mn-ea"/>
                <a:cs typeface="+mn-cs"/>
              </a:rPr>
              <a:t>. </a:t>
            </a:r>
            <a:r>
              <a:rPr lang="de-DE" dirty="0" err="1" smtClean="0">
                <a:ea typeface="+mn-ea"/>
                <a:cs typeface="+mn-cs"/>
              </a:rPr>
              <a:t>Pellentesque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posuere</a:t>
            </a:r>
            <a:r>
              <a:rPr lang="de-DE" dirty="0" smtClean="0">
                <a:ea typeface="+mn-ea"/>
                <a:cs typeface="+mn-cs"/>
              </a:rPr>
              <a:t>. </a:t>
            </a:r>
            <a:r>
              <a:rPr lang="de-DE" dirty="0" err="1" smtClean="0">
                <a:ea typeface="+mn-ea"/>
                <a:cs typeface="+mn-cs"/>
              </a:rPr>
              <a:t>Nullam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tincidunt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adipiscing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enim</a:t>
            </a:r>
            <a:r>
              <a:rPr lang="de-DE" dirty="0" smtClean="0">
                <a:ea typeface="+mn-ea"/>
                <a:cs typeface="+mn-cs"/>
              </a:rPr>
              <a:t>.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endParaRPr lang="de-DE" dirty="0" smtClean="0">
              <a:ea typeface="+mn-ea"/>
              <a:cs typeface="+mn-cs"/>
            </a:endParaRP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de-DE" dirty="0" smtClean="0">
                <a:ea typeface="+mn-ea"/>
                <a:cs typeface="+mn-cs"/>
              </a:rPr>
              <a:t>In </a:t>
            </a:r>
            <a:r>
              <a:rPr lang="de-DE" dirty="0" err="1" smtClean="0">
                <a:ea typeface="+mn-ea"/>
                <a:cs typeface="+mn-cs"/>
              </a:rPr>
              <a:t>consectetuer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turpis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ut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velit</a:t>
            </a:r>
            <a:r>
              <a:rPr lang="de-DE" dirty="0" smtClean="0">
                <a:ea typeface="+mn-ea"/>
                <a:cs typeface="+mn-cs"/>
              </a:rPr>
              <a:t>. </a:t>
            </a:r>
            <a:r>
              <a:rPr lang="de-DE" dirty="0" err="1" smtClean="0">
                <a:ea typeface="+mn-ea"/>
                <a:cs typeface="+mn-cs"/>
              </a:rPr>
              <a:t>Nullam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cursus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lacinia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erat</a:t>
            </a:r>
            <a:r>
              <a:rPr lang="de-DE" dirty="0" smtClean="0">
                <a:ea typeface="+mn-ea"/>
                <a:cs typeface="+mn-cs"/>
              </a:rPr>
              <a:t>. Morbi </a:t>
            </a:r>
            <a:r>
              <a:rPr lang="de-DE" dirty="0" err="1" smtClean="0">
                <a:ea typeface="+mn-ea"/>
                <a:cs typeface="+mn-cs"/>
              </a:rPr>
              <a:t>mollis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tellus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ac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sapien</a:t>
            </a:r>
            <a:r>
              <a:rPr lang="de-DE" dirty="0" smtClean="0">
                <a:ea typeface="+mn-ea"/>
                <a:cs typeface="+mn-cs"/>
              </a:rPr>
              <a:t>. </a:t>
            </a:r>
            <a:r>
              <a:rPr lang="de-DE" dirty="0" err="1" smtClean="0">
                <a:ea typeface="+mn-ea"/>
                <a:cs typeface="+mn-cs"/>
              </a:rPr>
              <a:t>Pellentesque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dapibus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hendrerit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tortor</a:t>
            </a:r>
            <a:r>
              <a:rPr lang="de-DE" dirty="0" smtClean="0">
                <a:ea typeface="+mn-ea"/>
                <a:cs typeface="+mn-cs"/>
              </a:rPr>
              <a:t>. In </a:t>
            </a:r>
            <a:r>
              <a:rPr lang="de-DE" dirty="0" err="1" smtClean="0">
                <a:ea typeface="+mn-ea"/>
                <a:cs typeface="+mn-cs"/>
              </a:rPr>
              <a:t>ut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quam</a:t>
            </a:r>
            <a:r>
              <a:rPr lang="de-DE" dirty="0" smtClean="0">
                <a:ea typeface="+mn-ea"/>
                <a:cs typeface="+mn-cs"/>
              </a:rPr>
              <a:t> vitae </a:t>
            </a:r>
            <a:r>
              <a:rPr lang="de-DE" dirty="0" err="1" smtClean="0">
                <a:ea typeface="+mn-ea"/>
                <a:cs typeface="+mn-cs"/>
              </a:rPr>
              <a:t>odio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lacinia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tincidunt</a:t>
            </a:r>
            <a:r>
              <a:rPr lang="de-DE" dirty="0" smtClean="0">
                <a:ea typeface="+mn-ea"/>
                <a:cs typeface="+mn-cs"/>
              </a:rPr>
              <a:t>.</a:t>
            </a: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endParaRPr lang="de-DE" dirty="0" smtClean="0">
              <a:ea typeface="+mn-ea"/>
              <a:cs typeface="+mn-cs"/>
            </a:endParaRPr>
          </a:p>
          <a:p>
            <a:pPr fontAlgn="auto">
              <a:spcAft>
                <a:spcPts val="0"/>
              </a:spcAft>
              <a:buFont typeface="Arial"/>
              <a:buNone/>
              <a:defRPr/>
            </a:pPr>
            <a:r>
              <a:rPr lang="de-DE" dirty="0" err="1" smtClean="0">
                <a:ea typeface="+mn-ea"/>
                <a:cs typeface="+mn-cs"/>
              </a:rPr>
              <a:t>Proin</a:t>
            </a:r>
            <a:r>
              <a:rPr lang="de-DE" dirty="0" smtClean="0">
                <a:ea typeface="+mn-ea"/>
                <a:cs typeface="+mn-cs"/>
              </a:rPr>
              <a:t> magna. </a:t>
            </a:r>
            <a:r>
              <a:rPr lang="de-DE" dirty="0" err="1" smtClean="0">
                <a:ea typeface="+mn-ea"/>
                <a:cs typeface="+mn-cs"/>
              </a:rPr>
              <a:t>Vestibulum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eu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odio</a:t>
            </a:r>
            <a:r>
              <a:rPr lang="de-DE" dirty="0" smtClean="0">
                <a:ea typeface="+mn-ea"/>
                <a:cs typeface="+mn-cs"/>
              </a:rPr>
              <a:t>. </a:t>
            </a:r>
            <a:r>
              <a:rPr lang="de-DE" dirty="0" err="1" smtClean="0">
                <a:ea typeface="+mn-ea"/>
                <a:cs typeface="+mn-cs"/>
              </a:rPr>
              <a:t>Nam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commodo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suscipit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quam</a:t>
            </a:r>
            <a:r>
              <a:rPr lang="de-DE" dirty="0" smtClean="0">
                <a:ea typeface="+mn-ea"/>
                <a:cs typeface="+mn-cs"/>
              </a:rPr>
              <a:t>. Morbi </a:t>
            </a:r>
            <a:r>
              <a:rPr lang="de-DE" dirty="0" err="1" smtClean="0">
                <a:ea typeface="+mn-ea"/>
                <a:cs typeface="+mn-cs"/>
              </a:rPr>
              <a:t>ac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felis</a:t>
            </a:r>
            <a:r>
              <a:rPr lang="de-DE" dirty="0" smtClean="0">
                <a:ea typeface="+mn-ea"/>
                <a:cs typeface="+mn-cs"/>
              </a:rPr>
              <a:t>. </a:t>
            </a:r>
            <a:r>
              <a:rPr lang="de-DE" dirty="0" err="1" smtClean="0">
                <a:ea typeface="+mn-ea"/>
                <a:cs typeface="+mn-cs"/>
              </a:rPr>
              <a:t>Lorem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ipsum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dolor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sit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amet</a:t>
            </a:r>
            <a:r>
              <a:rPr lang="de-DE" dirty="0" smtClean="0">
                <a:ea typeface="+mn-ea"/>
                <a:cs typeface="+mn-cs"/>
              </a:rPr>
              <a:t>, </a:t>
            </a:r>
            <a:r>
              <a:rPr lang="de-DE" dirty="0" err="1" smtClean="0">
                <a:ea typeface="+mn-ea"/>
                <a:cs typeface="+mn-cs"/>
              </a:rPr>
              <a:t>consectetuer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adipiscing</a:t>
            </a:r>
            <a:r>
              <a:rPr lang="de-DE" dirty="0" smtClean="0">
                <a:ea typeface="+mn-ea"/>
                <a:cs typeface="+mn-cs"/>
              </a:rPr>
              <a:t> </a:t>
            </a:r>
            <a:r>
              <a:rPr lang="de-DE" dirty="0" err="1" smtClean="0">
                <a:ea typeface="+mn-ea"/>
                <a:cs typeface="+mn-cs"/>
              </a:rPr>
              <a:t>elit</a:t>
            </a:r>
            <a:r>
              <a:rPr lang="de-DE" dirty="0" smtClean="0">
                <a:ea typeface="+mn-ea"/>
                <a:cs typeface="+mn-cs"/>
              </a:rPr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176</Words>
  <Application>Microsoft Macintosh PowerPoint</Application>
  <PresentationFormat>Bildschirmpräsentation (4:3)</PresentationFormat>
  <Paragraphs>10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Entwurfsvorlage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Calibri</vt:lpstr>
      <vt:lpstr>ＭＳ Ｐゴシック</vt:lpstr>
      <vt:lpstr>Arial</vt:lpstr>
      <vt:lpstr>Office-Design</vt:lpstr>
      <vt:lpstr>Quisque libero metus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Quisque libero metus</dc:title>
  <dc:creator>Ulrich Koch</dc:creator>
  <cp:lastModifiedBy>Ulrich Koch</cp:lastModifiedBy>
  <cp:revision>1</cp:revision>
  <dcterms:created xsi:type="dcterms:W3CDTF">2015-02-20T18:10:15Z</dcterms:created>
  <dcterms:modified xsi:type="dcterms:W3CDTF">2015-02-20T18:10:30Z</dcterms:modified>
</cp:coreProperties>
</file>